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7" roundtripDataSignature="AMtx7mhovzvjL09uy084MZn8tyC+XrKu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9bf6efef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d9bf6efef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64cb90d7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f64cb90d7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9c435337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d9c435337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d9c435337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1d9c435337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d87a87305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1d87a87305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d9c435337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1d9c435337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d87a87305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1d87a87305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64cb90d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1f64cb90d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f64cb90d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f64cb90d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64cb90d7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1f64cb90d7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64cb90d7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1f64cb90d7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10" Type="http://schemas.openxmlformats.org/officeDocument/2006/relationships/image" Target="../media/image11.png"/><Relationship Id="rId9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hyperlink" Target="mailto:evandromariano49@gmail.com" TargetMode="External"/><Relationship Id="rId8" Type="http://schemas.openxmlformats.org/officeDocument/2006/relationships/hyperlink" Target="https://github.com/EvanJoseph78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1d9bf6efefc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g1d9bf6efefc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1d9bf6efefc_0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96100"/>
            <a:ext cx="9144000" cy="321275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1d9bf6efefc_0_39"/>
          <p:cNvSpPr txBox="1"/>
          <p:nvPr/>
        </p:nvSpPr>
        <p:spPr>
          <a:xfrm>
            <a:off x="408175" y="1096175"/>
            <a:ext cx="4865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Introdução à Inteligência Artificial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1d9bf6efefc_0_39"/>
          <p:cNvSpPr txBox="1"/>
          <p:nvPr/>
        </p:nvSpPr>
        <p:spPr>
          <a:xfrm>
            <a:off x="460125" y="2633725"/>
            <a:ext cx="1840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Apresentado por: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Evandro Mariano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g1d9bf6efefc_0_39"/>
          <p:cNvPicPr preferRelativeResize="0"/>
          <p:nvPr/>
        </p:nvPicPr>
        <p:blipFill rotWithShape="1">
          <a:blip r:embed="rId6">
            <a:alphaModFix/>
          </a:blip>
          <a:srcRect b="3558" l="-1960" r="1960" t="-3560"/>
          <a:stretch/>
        </p:blipFill>
        <p:spPr>
          <a:xfrm>
            <a:off x="460125" y="1573175"/>
            <a:ext cx="2062155" cy="113675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1d9bf6efefc_0_39"/>
          <p:cNvSpPr txBox="1"/>
          <p:nvPr/>
        </p:nvSpPr>
        <p:spPr>
          <a:xfrm>
            <a:off x="712775" y="3372725"/>
            <a:ext cx="3796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14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evandromariano49@gmail.com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14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https://github.com/EvanJoseph78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d9bf6efefc_0_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3320" y="3692699"/>
            <a:ext cx="257025" cy="2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d9bf6efefc_0_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3618" y="3435674"/>
            <a:ext cx="257025" cy="2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1f64cb90d75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f64cb90d75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f64cb90d75_0_59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2</a:t>
            </a:r>
            <a:endParaRPr b="1" sz="2900">
              <a:solidFill>
                <a:schemeClr val="lt1"/>
              </a:solidFill>
              <a:highlight>
                <a:srgbClr val="0B5394"/>
              </a:highlight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sz="2900">
              <a:solidFill>
                <a:schemeClr val="lt1"/>
              </a:solidFill>
              <a:highlight>
                <a:srgbClr val="0B5394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Campos onde a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Inteligência Artificial atua!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g1f64cb90d75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9487" y="985162"/>
            <a:ext cx="2322225" cy="1306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f64cb90d75_0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9475" y="2480225"/>
            <a:ext cx="2322237" cy="13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f64cb90d75_0_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2650" y="985250"/>
            <a:ext cx="2322225" cy="130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f64cb90d75_0_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2650" y="2494138"/>
            <a:ext cx="2322226" cy="12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1d9c435337f_1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d9c435337f_1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d9c435337f_1_19"/>
          <p:cNvSpPr/>
          <p:nvPr/>
        </p:nvSpPr>
        <p:spPr>
          <a:xfrm>
            <a:off x="2641075" y="2170700"/>
            <a:ext cx="4120800" cy="551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Obrigado pela atenção!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1d9c435337f_1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1d9c435337f_1_26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2</a:t>
            </a:r>
            <a:endParaRPr b="1" sz="2900">
              <a:solidFill>
                <a:schemeClr val="lt1"/>
              </a:solidFill>
              <a:highlight>
                <a:srgbClr val="0B5394"/>
              </a:highlight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sz="2900">
              <a:solidFill>
                <a:schemeClr val="lt1"/>
              </a:solidFill>
              <a:highlight>
                <a:srgbClr val="0B5394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Imagem gerada pela aplicação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Mid Journey!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1d9c435337f_1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1d9c435337f_1_26"/>
          <p:cNvSpPr/>
          <p:nvPr/>
        </p:nvSpPr>
        <p:spPr>
          <a:xfrm>
            <a:off x="4397750" y="622675"/>
            <a:ext cx="3536100" cy="5301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Gato Samurai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71" name="Google Shape;71;g1d9c435337f_1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8363" y="1311225"/>
            <a:ext cx="3254876" cy="325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g1d87a873053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1d87a873053_0_3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2</a:t>
            </a:r>
            <a:endParaRPr b="1" sz="2900">
              <a:solidFill>
                <a:schemeClr val="lt1"/>
              </a:solidFill>
              <a:highlight>
                <a:srgbClr val="0B5394"/>
              </a:highlight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sz="2900">
              <a:solidFill>
                <a:schemeClr val="lt1"/>
              </a:solidFill>
              <a:highlight>
                <a:srgbClr val="0B5394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Quem pensou pela primeira vez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no termo Inteligência Artificial?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g1d87a873053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1d87a873053_0_3"/>
          <p:cNvSpPr/>
          <p:nvPr/>
        </p:nvSpPr>
        <p:spPr>
          <a:xfrm>
            <a:off x="4397750" y="622675"/>
            <a:ext cx="3536100" cy="5301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Alan Turing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80" name="Google Shape;80;g1d87a873053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379" y="1282000"/>
            <a:ext cx="2262826" cy="307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1d9c435337f_1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d9c435337f_1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1d9c435337f_1_12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2</a:t>
            </a:r>
            <a:endParaRPr b="1" sz="2900">
              <a:solidFill>
                <a:schemeClr val="lt1"/>
              </a:solidFill>
              <a:highlight>
                <a:srgbClr val="0B5394"/>
              </a:highlight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sz="2900">
              <a:solidFill>
                <a:schemeClr val="lt1"/>
              </a:solidFill>
              <a:highlight>
                <a:srgbClr val="0B5394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Teste de Turing!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g1d9c435337f_1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9450" y="1665500"/>
            <a:ext cx="3583150" cy="23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1d9c435337f_1_12"/>
          <p:cNvSpPr/>
          <p:nvPr/>
        </p:nvSpPr>
        <p:spPr>
          <a:xfrm>
            <a:off x="4104125" y="861550"/>
            <a:ext cx="4093800" cy="4605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Inteligência Humana x Inteligência Artificial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1d87a873053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1d87a873053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1d87a873053_0_16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2</a:t>
            </a:r>
            <a:endParaRPr b="1" sz="2900">
              <a:solidFill>
                <a:schemeClr val="lt1"/>
              </a:solidFill>
              <a:highlight>
                <a:srgbClr val="0B5394"/>
              </a:highlight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sz="2900">
              <a:solidFill>
                <a:schemeClr val="lt1"/>
              </a:solidFill>
              <a:highlight>
                <a:srgbClr val="0B5394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Quais são essas aplicações?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g1d87a873053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4925" y="883150"/>
            <a:ext cx="2091151" cy="127431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" name="Google Shape;98;g1d87a873053_0_16"/>
          <p:cNvSpPr/>
          <p:nvPr/>
        </p:nvSpPr>
        <p:spPr>
          <a:xfrm>
            <a:off x="3641888" y="337625"/>
            <a:ext cx="2137200" cy="3996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Mid Journey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9" name="Google Shape;99;g1d87a873053_0_16"/>
          <p:cNvPicPr preferRelativeResize="0"/>
          <p:nvPr/>
        </p:nvPicPr>
        <p:blipFill rotWithShape="1">
          <a:blip r:embed="rId6">
            <a:alphaModFix/>
          </a:blip>
          <a:srcRect b="0" l="0" r="7158" t="0"/>
          <a:stretch/>
        </p:blipFill>
        <p:spPr>
          <a:xfrm>
            <a:off x="6375588" y="883137"/>
            <a:ext cx="2091173" cy="127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d87a873053_0_16"/>
          <p:cNvSpPr/>
          <p:nvPr/>
        </p:nvSpPr>
        <p:spPr>
          <a:xfrm>
            <a:off x="6352575" y="337625"/>
            <a:ext cx="2137200" cy="3996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Chat GPT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1" name="Google Shape;101;g1d87a873053_0_16"/>
          <p:cNvPicPr preferRelativeResize="0"/>
          <p:nvPr/>
        </p:nvPicPr>
        <p:blipFill rotWithShape="1">
          <a:blip r:embed="rId7">
            <a:alphaModFix/>
          </a:blip>
          <a:srcRect b="0" l="9238" r="8055" t="2714"/>
          <a:stretch/>
        </p:blipFill>
        <p:spPr>
          <a:xfrm>
            <a:off x="5047613" y="3043050"/>
            <a:ext cx="2047526" cy="125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d87a873053_0_16"/>
          <p:cNvSpPr/>
          <p:nvPr/>
        </p:nvSpPr>
        <p:spPr>
          <a:xfrm>
            <a:off x="5002775" y="2532188"/>
            <a:ext cx="2137200" cy="3996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Reconhecimento facial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1f64cb90d7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f64cb90d7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f64cb90d75_0_0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2</a:t>
            </a:r>
            <a:endParaRPr b="1" sz="2900">
              <a:solidFill>
                <a:schemeClr val="lt1"/>
              </a:solidFill>
              <a:highlight>
                <a:srgbClr val="0B5394"/>
              </a:highlight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sz="2900">
              <a:solidFill>
                <a:schemeClr val="lt1"/>
              </a:solidFill>
              <a:highlight>
                <a:srgbClr val="0B5394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Quais são essas aplicações que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usam reconhecimento facial?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g1f64cb90d7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3543" y="651325"/>
            <a:ext cx="2097101" cy="13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f64cb90d75_0_0"/>
          <p:cNvSpPr/>
          <p:nvPr/>
        </p:nvSpPr>
        <p:spPr>
          <a:xfrm>
            <a:off x="5233475" y="170938"/>
            <a:ext cx="2137200" cy="3996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Reconhecimento facial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g1f64cb90d75_0_0"/>
          <p:cNvSpPr/>
          <p:nvPr/>
        </p:nvSpPr>
        <p:spPr>
          <a:xfrm>
            <a:off x="3579150" y="2315500"/>
            <a:ext cx="1566000" cy="3672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Google Fotos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3" name="Google Shape;113;g1f64cb90d75_0_0"/>
          <p:cNvPicPr preferRelativeResize="0"/>
          <p:nvPr/>
        </p:nvPicPr>
        <p:blipFill rotWithShape="1">
          <a:blip r:embed="rId6">
            <a:alphaModFix/>
          </a:blip>
          <a:srcRect b="29143" l="15360" r="15200" t="0"/>
          <a:stretch/>
        </p:blipFill>
        <p:spPr>
          <a:xfrm>
            <a:off x="3579150" y="2889500"/>
            <a:ext cx="1566000" cy="9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1f64cb90d75_0_0"/>
          <p:cNvSpPr/>
          <p:nvPr/>
        </p:nvSpPr>
        <p:spPr>
          <a:xfrm>
            <a:off x="5486649" y="2315488"/>
            <a:ext cx="1566000" cy="3672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Câmeras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g1f64cb90d75_0_0"/>
          <p:cNvSpPr/>
          <p:nvPr/>
        </p:nvSpPr>
        <p:spPr>
          <a:xfrm>
            <a:off x="7394149" y="2301275"/>
            <a:ext cx="1566000" cy="3672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Carros autônomos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6" name="Google Shape;116;g1f64cb90d75_0_0"/>
          <p:cNvPicPr preferRelativeResize="0"/>
          <p:nvPr/>
        </p:nvPicPr>
        <p:blipFill rotWithShape="1">
          <a:blip r:embed="rId7">
            <a:alphaModFix/>
          </a:blip>
          <a:srcRect b="12012" l="11470" r="2993" t="23819"/>
          <a:stretch/>
        </p:blipFill>
        <p:spPr>
          <a:xfrm>
            <a:off x="7654350" y="2909162"/>
            <a:ext cx="1045600" cy="9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f64cb90d75_0_0"/>
          <p:cNvPicPr preferRelativeResize="0"/>
          <p:nvPr/>
        </p:nvPicPr>
        <p:blipFill rotWithShape="1">
          <a:blip r:embed="rId8">
            <a:alphaModFix/>
          </a:blip>
          <a:srcRect b="4113" l="0" r="0" t="0"/>
          <a:stretch/>
        </p:blipFill>
        <p:spPr>
          <a:xfrm>
            <a:off x="5441800" y="2889500"/>
            <a:ext cx="1720575" cy="9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f64cb90d75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f64cb90d75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f64cb90d75_0_6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2</a:t>
            </a:r>
            <a:endParaRPr b="1" sz="2900">
              <a:solidFill>
                <a:schemeClr val="lt1"/>
              </a:solidFill>
              <a:highlight>
                <a:srgbClr val="0B5394"/>
              </a:highlight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sz="2900">
              <a:solidFill>
                <a:schemeClr val="lt1"/>
              </a:solidFill>
              <a:highlight>
                <a:srgbClr val="0B5394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Outras aplicações!</a:t>
            </a:r>
            <a:endParaRPr b="1" sz="2900">
              <a:solidFill>
                <a:schemeClr val="lt1"/>
              </a:solidFill>
              <a:highlight>
                <a:srgbClr val="0B5394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g1f64cb90d75_0_6"/>
          <p:cNvPicPr preferRelativeResize="0"/>
          <p:nvPr/>
        </p:nvPicPr>
        <p:blipFill rotWithShape="1">
          <a:blip r:embed="rId5">
            <a:alphaModFix/>
          </a:blip>
          <a:srcRect b="22591" l="0" r="0" t="22426"/>
          <a:stretch/>
        </p:blipFill>
        <p:spPr>
          <a:xfrm>
            <a:off x="6343225" y="1357125"/>
            <a:ext cx="2311333" cy="126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f64cb90d75_0_6"/>
          <p:cNvPicPr preferRelativeResize="0"/>
          <p:nvPr/>
        </p:nvPicPr>
        <p:blipFill rotWithShape="1">
          <a:blip r:embed="rId6">
            <a:alphaModFix/>
          </a:blip>
          <a:srcRect b="14354" l="0" r="2008" t="0"/>
          <a:stretch/>
        </p:blipFill>
        <p:spPr>
          <a:xfrm>
            <a:off x="3570100" y="1357125"/>
            <a:ext cx="2311325" cy="12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f64cb90d75_0_6"/>
          <p:cNvPicPr preferRelativeResize="0"/>
          <p:nvPr/>
        </p:nvPicPr>
        <p:blipFill rotWithShape="1">
          <a:blip r:embed="rId7">
            <a:alphaModFix/>
          </a:blip>
          <a:srcRect b="14911" l="0" r="0" t="9507"/>
          <a:stretch/>
        </p:blipFill>
        <p:spPr>
          <a:xfrm>
            <a:off x="4979550" y="3050250"/>
            <a:ext cx="2311326" cy="1269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f64cb90d75_0_6"/>
          <p:cNvSpPr/>
          <p:nvPr/>
        </p:nvSpPr>
        <p:spPr>
          <a:xfrm>
            <a:off x="5066613" y="692613"/>
            <a:ext cx="2137200" cy="3996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Redes Sociais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1f64cb90d75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f64cb90d75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f64cb90d75_0_12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2</a:t>
            </a:r>
            <a:endParaRPr b="1" sz="2900">
              <a:solidFill>
                <a:schemeClr val="lt1"/>
              </a:solidFill>
              <a:highlight>
                <a:srgbClr val="0B539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Chat bots!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1f64cb90d75_0_12"/>
          <p:cNvPicPr preferRelativeResize="0"/>
          <p:nvPr/>
        </p:nvPicPr>
        <p:blipFill rotWithShape="1">
          <a:blip r:embed="rId5">
            <a:alphaModFix/>
          </a:blip>
          <a:srcRect b="0" l="2997" r="3026" t="0"/>
          <a:stretch/>
        </p:blipFill>
        <p:spPr>
          <a:xfrm>
            <a:off x="4037650" y="795276"/>
            <a:ext cx="4452150" cy="35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1f64cb90d75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f64cb90d75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f64cb90d75_0_18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2</a:t>
            </a:r>
            <a:endParaRPr b="1" sz="2900">
              <a:solidFill>
                <a:schemeClr val="lt1"/>
              </a:solidFill>
              <a:highlight>
                <a:srgbClr val="0B539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Assistente Pessoal!</a:t>
            </a:r>
            <a:endParaRPr b="1" sz="2900">
              <a:solidFill>
                <a:schemeClr val="lt1"/>
              </a:solidFill>
              <a:highlight>
                <a:srgbClr val="0B5394"/>
              </a:highlight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1f64cb90d75_0_18"/>
          <p:cNvSpPr/>
          <p:nvPr/>
        </p:nvSpPr>
        <p:spPr>
          <a:xfrm>
            <a:off x="3648038" y="591938"/>
            <a:ext cx="2137200" cy="3996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Alexa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5" name="Google Shape;145;g1f64cb90d75_0_18"/>
          <p:cNvSpPr/>
          <p:nvPr/>
        </p:nvSpPr>
        <p:spPr>
          <a:xfrm>
            <a:off x="5072588" y="2794413"/>
            <a:ext cx="2137200" cy="3996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Cortana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g1f64cb90d75_0_18"/>
          <p:cNvSpPr/>
          <p:nvPr/>
        </p:nvSpPr>
        <p:spPr>
          <a:xfrm>
            <a:off x="6515438" y="591938"/>
            <a:ext cx="2137200" cy="3996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Siri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7" name="Google Shape;147;g1f64cb90d75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9275" y="1138825"/>
            <a:ext cx="1700150" cy="141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g1f64cb90d75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5450" y="1191429"/>
            <a:ext cx="2137200" cy="130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f64cb90d75_0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2600" y="3313625"/>
            <a:ext cx="2137200" cy="12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